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3"/>
  </p:sldMasterIdLst>
  <p:sldIdLst>
    <p:sldId id="256" r:id="rId4"/>
    <p:sldId id="331" r:id="rId5"/>
    <p:sldId id="338" r:id="rId6"/>
    <p:sldId id="269" r:id="rId7"/>
    <p:sldId id="270" r:id="rId8"/>
    <p:sldId id="33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nd" userId="b3c745a4-f1c2-49dd-a6aa-d2cd1f23479a" providerId="ADAL" clId="{42D49D89-A217-4343-B4A5-4745D0E5CDC8}"/>
    <pc:docChg chg="custSel modSld sldOrd">
      <pc:chgData name="Trond" userId="b3c745a4-f1c2-49dd-a6aa-d2cd1f23479a" providerId="ADAL" clId="{42D49D89-A217-4343-B4A5-4745D0E5CDC8}" dt="2024-09-11T15:20:31.662" v="1" actId="1076"/>
      <pc:docMkLst>
        <pc:docMk/>
      </pc:docMkLst>
      <pc:sldChg chg="ord">
        <pc:chgData name="Trond" userId="b3c745a4-f1c2-49dd-a6aa-d2cd1f23479a" providerId="ADAL" clId="{42D49D89-A217-4343-B4A5-4745D0E5CDC8}" dt="2024-09-11T15:20:31.662" v="1" actId="1076"/>
        <pc:sldMkLst>
          <pc:docMk/>
          <pc:sldMk cId="1804630988" sldId="336"/>
        </pc:sldMkLst>
      </pc:sldChg>
      <pc:sldChg chg="delSp">
        <pc:chgData name="Trond" userId="b3c745a4-f1c2-49dd-a6aa-d2cd1f23479a" providerId="ADAL" clId="{42D49D89-A217-4343-B4A5-4745D0E5CDC8}" dt="2024-09-11T13:45:19.081" v="0" actId="478"/>
        <pc:sldMkLst>
          <pc:docMk/>
          <pc:sldMk cId="2217942700" sldId="337"/>
        </pc:sldMkLst>
        <pc:picChg chg="del">
          <ac:chgData name="Trond" userId="b3c745a4-f1c2-49dd-a6aa-d2cd1f23479a" providerId="ADAL" clId="{42D49D89-A217-4343-B4A5-4745D0E5CDC8}" dt="2024-09-11T13:45:19.081" v="0" actId="478"/>
          <ac:picMkLst>
            <pc:docMk/>
            <pc:sldMk cId="2217942700" sldId="337"/>
            <ac:picMk id="4" creationId="{28568CCA-3DA1-D494-4DD9-BF636872F271}"/>
          </ac:picMkLst>
        </pc:picChg>
      </pc:sldChg>
    </pc:docChg>
  </pc:docChgLst>
  <pc:docChgLst>
    <pc:chgData name="Dorthea Aase Martinsen" userId="dcd68917-1329-49f3-b87c-73fc1062529e" providerId="ADAL" clId="{7A779FE2-B824-48F7-B3AD-45954D83C67A}"/>
    <pc:docChg chg="delSld">
      <pc:chgData name="Dorthea Aase Martinsen" userId="dcd68917-1329-49f3-b87c-73fc1062529e" providerId="ADAL" clId="{7A779FE2-B824-48F7-B3AD-45954D83C67A}" dt="2024-09-10T14:07:58.076" v="9" actId="47"/>
      <pc:docMkLst>
        <pc:docMk/>
      </pc:docMkLst>
      <pc:sldChg chg="del">
        <pc:chgData name="Dorthea Aase Martinsen" userId="dcd68917-1329-49f3-b87c-73fc1062529e" providerId="ADAL" clId="{7A779FE2-B824-48F7-B3AD-45954D83C67A}" dt="2024-09-10T14:07:58.076" v="9" actId="47"/>
        <pc:sldMkLst>
          <pc:docMk/>
          <pc:sldMk cId="4253124984" sldId="256"/>
        </pc:sldMkLst>
      </pc:sldChg>
      <pc:sldChg chg="del">
        <pc:chgData name="Dorthea Aase Martinsen" userId="dcd68917-1329-49f3-b87c-73fc1062529e" providerId="ADAL" clId="{7A779FE2-B824-48F7-B3AD-45954D83C67A}" dt="2024-09-10T14:07:29.470" v="0" actId="47"/>
        <pc:sldMkLst>
          <pc:docMk/>
          <pc:sldMk cId="1566364234" sldId="257"/>
        </pc:sldMkLst>
      </pc:sldChg>
      <pc:sldChg chg="del">
        <pc:chgData name="Dorthea Aase Martinsen" userId="dcd68917-1329-49f3-b87c-73fc1062529e" providerId="ADAL" clId="{7A779FE2-B824-48F7-B3AD-45954D83C67A}" dt="2024-09-10T14:07:34.231" v="1" actId="47"/>
        <pc:sldMkLst>
          <pc:docMk/>
          <pc:sldMk cId="2475847672" sldId="258"/>
        </pc:sldMkLst>
      </pc:sldChg>
      <pc:sldChg chg="del">
        <pc:chgData name="Dorthea Aase Martinsen" userId="dcd68917-1329-49f3-b87c-73fc1062529e" providerId="ADAL" clId="{7A779FE2-B824-48F7-B3AD-45954D83C67A}" dt="2024-09-10T14:07:37.858" v="2" actId="47"/>
        <pc:sldMkLst>
          <pc:docMk/>
          <pc:sldMk cId="2920424694" sldId="260"/>
        </pc:sldMkLst>
      </pc:sldChg>
      <pc:sldChg chg="del">
        <pc:chgData name="Dorthea Aase Martinsen" userId="dcd68917-1329-49f3-b87c-73fc1062529e" providerId="ADAL" clId="{7A779FE2-B824-48F7-B3AD-45954D83C67A}" dt="2024-09-10T14:07:40.625" v="3" actId="47"/>
        <pc:sldMkLst>
          <pc:docMk/>
          <pc:sldMk cId="1712599602" sldId="261"/>
        </pc:sldMkLst>
      </pc:sldChg>
      <pc:sldChg chg="del">
        <pc:chgData name="Dorthea Aase Martinsen" userId="dcd68917-1329-49f3-b87c-73fc1062529e" providerId="ADAL" clId="{7A779FE2-B824-48F7-B3AD-45954D83C67A}" dt="2024-09-10T14:07:42.449" v="4" actId="47"/>
        <pc:sldMkLst>
          <pc:docMk/>
          <pc:sldMk cId="2155321001" sldId="262"/>
        </pc:sldMkLst>
      </pc:sldChg>
      <pc:sldChg chg="del">
        <pc:chgData name="Dorthea Aase Martinsen" userId="dcd68917-1329-49f3-b87c-73fc1062529e" providerId="ADAL" clId="{7A779FE2-B824-48F7-B3AD-45954D83C67A}" dt="2024-09-10T14:07:43.942" v="5" actId="47"/>
        <pc:sldMkLst>
          <pc:docMk/>
          <pc:sldMk cId="2686799129" sldId="263"/>
        </pc:sldMkLst>
      </pc:sldChg>
      <pc:sldChg chg="del">
        <pc:chgData name="Dorthea Aase Martinsen" userId="dcd68917-1329-49f3-b87c-73fc1062529e" providerId="ADAL" clId="{7A779FE2-B824-48F7-B3AD-45954D83C67A}" dt="2024-09-10T14:07:49.906" v="6" actId="47"/>
        <pc:sldMkLst>
          <pc:docMk/>
          <pc:sldMk cId="3769520506" sldId="264"/>
        </pc:sldMkLst>
      </pc:sldChg>
      <pc:sldChg chg="del">
        <pc:chgData name="Dorthea Aase Martinsen" userId="dcd68917-1329-49f3-b87c-73fc1062529e" providerId="ADAL" clId="{7A779FE2-B824-48F7-B3AD-45954D83C67A}" dt="2024-09-10T14:07:52.396" v="7" actId="47"/>
        <pc:sldMkLst>
          <pc:docMk/>
          <pc:sldMk cId="3833309016" sldId="271"/>
        </pc:sldMkLst>
      </pc:sldChg>
      <pc:sldChg chg="del">
        <pc:chgData name="Dorthea Aase Martinsen" userId="dcd68917-1329-49f3-b87c-73fc1062529e" providerId="ADAL" clId="{7A779FE2-B824-48F7-B3AD-45954D83C67A}" dt="2024-09-10T14:07:54.171" v="8" actId="47"/>
        <pc:sldMkLst>
          <pc:docMk/>
          <pc:sldMk cId="910279010" sldId="272"/>
        </pc:sldMkLst>
      </pc:sldChg>
    </pc:docChg>
  </pc:docChgLst>
  <pc:docChgLst>
    <pc:chgData name="Trond Arild Erga" userId="b3c745a4-f1c2-49dd-a6aa-d2cd1f23479a" providerId="ADAL" clId="{42D49D89-A217-4343-B4A5-4745D0E5CDC8}"/>
    <pc:docChg chg="custSel addSld delSld modSld">
      <pc:chgData name="Trond Arild Erga" userId="b3c745a4-f1c2-49dd-a6aa-d2cd1f23479a" providerId="ADAL" clId="{42D49D89-A217-4343-B4A5-4745D0E5CDC8}" dt="2024-09-11T15:15:16.277" v="8" actId="2696"/>
      <pc:docMkLst>
        <pc:docMk/>
      </pc:docMkLst>
      <pc:sldChg chg="del">
        <pc:chgData name="Trond Arild Erga" userId="b3c745a4-f1c2-49dd-a6aa-d2cd1f23479a" providerId="ADAL" clId="{42D49D89-A217-4343-B4A5-4745D0E5CDC8}" dt="2024-09-11T15:15:16.277" v="8" actId="2696"/>
        <pc:sldMkLst>
          <pc:docMk/>
          <pc:sldMk cId="2217942700" sldId="337"/>
        </pc:sldMkLst>
      </pc:sldChg>
      <pc:sldChg chg="addSp delSp modSp new mod setBg">
        <pc:chgData name="Trond Arild Erga" userId="b3c745a4-f1c2-49dd-a6aa-d2cd1f23479a" providerId="ADAL" clId="{42D49D89-A217-4343-B4A5-4745D0E5CDC8}" dt="2024-09-11T15:14:36.637" v="7" actId="26606"/>
        <pc:sldMkLst>
          <pc:docMk/>
          <pc:sldMk cId="2752900677" sldId="338"/>
        </pc:sldMkLst>
        <pc:spChg chg="del">
          <ac:chgData name="Trond Arild Erga" userId="b3c745a4-f1c2-49dd-a6aa-d2cd1f23479a" providerId="ADAL" clId="{42D49D89-A217-4343-B4A5-4745D0E5CDC8}" dt="2024-09-11T15:13:48.434" v="5" actId="478"/>
          <ac:spMkLst>
            <pc:docMk/>
            <pc:sldMk cId="2752900677" sldId="338"/>
            <ac:spMk id="2" creationId="{030F4523-A53B-3996-6D50-1642159F54CB}"/>
          </ac:spMkLst>
        </pc:spChg>
        <pc:spChg chg="mod ord">
          <ac:chgData name="Trond Arild Erga" userId="b3c745a4-f1c2-49dd-a6aa-d2cd1f23479a" providerId="ADAL" clId="{42D49D89-A217-4343-B4A5-4745D0E5CDC8}" dt="2024-09-11T15:14:36.637" v="7" actId="26606"/>
          <ac:spMkLst>
            <pc:docMk/>
            <pc:sldMk cId="2752900677" sldId="338"/>
            <ac:spMk id="3" creationId="{0626081C-BB15-0887-EF78-DBB79443B015}"/>
          </ac:spMkLst>
        </pc:spChg>
        <pc:spChg chg="add">
          <ac:chgData name="Trond Arild Erga" userId="b3c745a4-f1c2-49dd-a6aa-d2cd1f23479a" providerId="ADAL" clId="{42D49D89-A217-4343-B4A5-4745D0E5CDC8}" dt="2024-09-11T15:14:36.637" v="7" actId="26606"/>
          <ac:spMkLst>
            <pc:docMk/>
            <pc:sldMk cId="2752900677" sldId="338"/>
            <ac:spMk id="9" creationId="{5ED9E2D9-EE69-4775-8CE5-9EAC35AD2F2E}"/>
          </ac:spMkLst>
        </pc:spChg>
        <pc:spChg chg="add">
          <ac:chgData name="Trond Arild Erga" userId="b3c745a4-f1c2-49dd-a6aa-d2cd1f23479a" providerId="ADAL" clId="{42D49D89-A217-4343-B4A5-4745D0E5CDC8}" dt="2024-09-11T15:14:36.637" v="7" actId="26606"/>
          <ac:spMkLst>
            <pc:docMk/>
            <pc:sldMk cId="2752900677" sldId="338"/>
            <ac:spMk id="11" creationId="{3D75B673-1FA7-415E-8B2E-7A0550C8BDDF}"/>
          </ac:spMkLst>
        </pc:spChg>
        <pc:picChg chg="add mod">
          <ac:chgData name="Trond Arild Erga" userId="b3c745a4-f1c2-49dd-a6aa-d2cd1f23479a" providerId="ADAL" clId="{42D49D89-A217-4343-B4A5-4745D0E5CDC8}" dt="2024-09-11T15:14:36.637" v="7" actId="26606"/>
          <ac:picMkLst>
            <pc:docMk/>
            <pc:sldMk cId="2752900677" sldId="338"/>
            <ac:picMk id="4" creationId="{3FB160FA-9D02-659D-1FA6-E024E7FEF1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4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48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vUIH03bCb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A61227-C534-9E42-9975-F485DD84B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nb-NO" sz="4800"/>
              <a:t>Bryne skule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F84DFA0-550B-E64E-864F-BCA452259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 vert="horz" lIns="91440" tIns="0" rIns="91440" bIns="45720" rtlCol="0">
            <a:normAutofit/>
          </a:bodyPr>
          <a:lstStyle/>
          <a:p>
            <a:pPr algn="r"/>
            <a:r>
              <a:rPr lang="nb-NO"/>
              <a:t>Foreldremøte hausten 2024</a:t>
            </a:r>
          </a:p>
          <a:p>
            <a:pPr algn="r"/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7F8356-952B-D532-FDD2-47609855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8097" y="941122"/>
            <a:ext cx="5115048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9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F6F3D7-6898-76D9-4E8D-D5442997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"/>
              <a:t>Vaksne på trinnet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16136F-C319-45E2-8173-BDEB67D55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n"/>
              <a:t>Kontaktlærer </a:t>
            </a:r>
            <a:r>
              <a:rPr lang="nb-NO"/>
              <a:t>A</a:t>
            </a:r>
            <a:r>
              <a:rPr lang="nn"/>
              <a:t>: </a:t>
            </a:r>
            <a:r>
              <a:rPr lang="nb-NO"/>
              <a:t>Kristine Hagen</a:t>
            </a:r>
            <a:endParaRPr lang="nn"/>
          </a:p>
          <a:p>
            <a:r>
              <a:rPr lang="nn"/>
              <a:t>Kontaktlærer B: </a:t>
            </a:r>
            <a:r>
              <a:rPr lang="nb-NO"/>
              <a:t>Gunn Rakel Lode Pedersen</a:t>
            </a:r>
            <a:endParaRPr lang="nn"/>
          </a:p>
          <a:p>
            <a:r>
              <a:rPr lang="nn"/>
              <a:t>Kontaktlærer C: </a:t>
            </a:r>
            <a:r>
              <a:rPr lang="nb-NO"/>
              <a:t>Trond Arild Erga</a:t>
            </a:r>
            <a:endParaRPr lang="nn"/>
          </a:p>
          <a:p>
            <a:endParaRPr lang="nn"/>
          </a:p>
          <a:p>
            <a:r>
              <a:rPr lang="nn"/>
              <a:t>Andre vaksne: </a:t>
            </a:r>
            <a:r>
              <a:rPr lang="nb-NO"/>
              <a:t>Lisa Olsen, Thea Johannessen Apneseth, Anette Lygre Ek,  Vigdis Buer Hole,</a:t>
            </a:r>
          </a:p>
          <a:p>
            <a:endParaRPr lang="nn"/>
          </a:p>
          <a:p>
            <a:r>
              <a:rPr lang="nn"/>
              <a:t>Avdelingsle</a:t>
            </a:r>
            <a:r>
              <a:rPr lang="nb-NO" err="1"/>
              <a:t>iar</a:t>
            </a:r>
            <a:r>
              <a:rPr lang="nb-NO"/>
              <a:t>: Dorthea Aase Marthinsen</a:t>
            </a:r>
            <a:endParaRPr lang="nn"/>
          </a:p>
        </p:txBody>
      </p:sp>
    </p:spTree>
    <p:extLst>
      <p:ext uri="{BB962C8B-B14F-4D97-AF65-F5344CB8AC3E}">
        <p14:creationId xmlns:p14="http://schemas.microsoft.com/office/powerpoint/2010/main" val="8841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3FB160FA-9D02-659D-1FA6-E024E7FEF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2" r="25185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26081C-BB15-0887-EF78-DBB79443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nb-NO" dirty="0">
                <a:hlinkClick r:id="rId3"/>
              </a:rPr>
              <a:t>https://</a:t>
            </a:r>
            <a:r>
              <a:rPr lang="nb-NO" dirty="0" err="1">
                <a:hlinkClick r:id="rId3"/>
              </a:rPr>
              <a:t>www.youtube.com</a:t>
            </a:r>
            <a:r>
              <a:rPr lang="nb-NO" dirty="0">
                <a:hlinkClick r:id="rId3"/>
              </a:rPr>
              <a:t>/</a:t>
            </a:r>
            <a:r>
              <a:rPr lang="nb-NO" dirty="0" err="1">
                <a:hlinkClick r:id="rId3"/>
              </a:rPr>
              <a:t>watch</a:t>
            </a:r>
            <a:r>
              <a:rPr lang="nb-NO" dirty="0">
                <a:hlinkClick r:id="rId3"/>
              </a:rPr>
              <a:t>?v=</a:t>
            </a:r>
            <a:r>
              <a:rPr lang="nb-NO" dirty="0" err="1">
                <a:hlinkClick r:id="rId3"/>
              </a:rPr>
              <a:t>9vUIH03bCbs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290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A10F56-4600-4E72-882F-DF9A3D705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E7C649-57E0-4A93-B134-67101C07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5AF4F-B82E-435B-8949-29173A05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5412222" cy="3734405"/>
          </a:xfrm>
          <a:custGeom>
            <a:avLst/>
            <a:gdLst>
              <a:gd name="connsiteX0" fmla="*/ 1441992 w 5412222"/>
              <a:gd name="connsiteY0" fmla="*/ 2504513 h 3734405"/>
              <a:gd name="connsiteX1" fmla="*/ 1566499 w 5412222"/>
              <a:gd name="connsiteY1" fmla="*/ 2518404 h 3734405"/>
              <a:gd name="connsiteX2" fmla="*/ 1750954 w 5412222"/>
              <a:gd name="connsiteY2" fmla="*/ 2629527 h 3734405"/>
              <a:gd name="connsiteX3" fmla="*/ 1714063 w 5412222"/>
              <a:gd name="connsiteY3" fmla="*/ 3370350 h 3734405"/>
              <a:gd name="connsiteX4" fmla="*/ 1548053 w 5412222"/>
              <a:gd name="connsiteY4" fmla="*/ 3703720 h 3734405"/>
              <a:gd name="connsiteX5" fmla="*/ 1345153 w 5412222"/>
              <a:gd name="connsiteY5" fmla="*/ 3722241 h 3734405"/>
              <a:gd name="connsiteX6" fmla="*/ 1142252 w 5412222"/>
              <a:gd name="connsiteY6" fmla="*/ 3611117 h 3734405"/>
              <a:gd name="connsiteX7" fmla="*/ 1123807 w 5412222"/>
              <a:gd name="connsiteY7" fmla="*/ 3388870 h 3734405"/>
              <a:gd name="connsiteX8" fmla="*/ 1160697 w 5412222"/>
              <a:gd name="connsiteY8" fmla="*/ 3018459 h 3734405"/>
              <a:gd name="connsiteX9" fmla="*/ 1179143 w 5412222"/>
              <a:gd name="connsiteY9" fmla="*/ 2851774 h 3734405"/>
              <a:gd name="connsiteX10" fmla="*/ 1197589 w 5412222"/>
              <a:gd name="connsiteY10" fmla="*/ 2722130 h 3734405"/>
              <a:gd name="connsiteX11" fmla="*/ 1345153 w 5412222"/>
              <a:gd name="connsiteY11" fmla="*/ 2518404 h 3734405"/>
              <a:gd name="connsiteX12" fmla="*/ 1441992 w 5412222"/>
              <a:gd name="connsiteY12" fmla="*/ 2504513 h 3734405"/>
              <a:gd name="connsiteX13" fmla="*/ 2975080 w 5412222"/>
              <a:gd name="connsiteY13" fmla="*/ 2484443 h 3734405"/>
              <a:gd name="connsiteX14" fmla="*/ 3097382 w 5412222"/>
              <a:gd name="connsiteY14" fmla="*/ 2507883 h 3734405"/>
              <a:gd name="connsiteX15" fmla="*/ 3189904 w 5412222"/>
              <a:gd name="connsiteY15" fmla="*/ 2581966 h 3734405"/>
              <a:gd name="connsiteX16" fmla="*/ 3263922 w 5412222"/>
              <a:gd name="connsiteY16" fmla="*/ 2730130 h 3734405"/>
              <a:gd name="connsiteX17" fmla="*/ 3356443 w 5412222"/>
              <a:gd name="connsiteY17" fmla="*/ 3322788 h 3734405"/>
              <a:gd name="connsiteX18" fmla="*/ 3337939 w 5412222"/>
              <a:gd name="connsiteY18" fmla="*/ 3545035 h 3734405"/>
              <a:gd name="connsiteX19" fmla="*/ 3282426 w 5412222"/>
              <a:gd name="connsiteY19" fmla="*/ 3637638 h 3734405"/>
              <a:gd name="connsiteX20" fmla="*/ 3171400 w 5412222"/>
              <a:gd name="connsiteY20" fmla="*/ 3674679 h 3734405"/>
              <a:gd name="connsiteX21" fmla="*/ 3115887 w 5412222"/>
              <a:gd name="connsiteY21" fmla="*/ 3693200 h 3734405"/>
              <a:gd name="connsiteX22" fmla="*/ 2967852 w 5412222"/>
              <a:gd name="connsiteY22" fmla="*/ 3674679 h 3734405"/>
              <a:gd name="connsiteX23" fmla="*/ 2838321 w 5412222"/>
              <a:gd name="connsiteY23" fmla="*/ 3563556 h 3734405"/>
              <a:gd name="connsiteX24" fmla="*/ 2782808 w 5412222"/>
              <a:gd name="connsiteY24" fmla="*/ 3359829 h 3734405"/>
              <a:gd name="connsiteX25" fmla="*/ 2764304 w 5412222"/>
              <a:gd name="connsiteY25" fmla="*/ 3156103 h 3734405"/>
              <a:gd name="connsiteX26" fmla="*/ 2708791 w 5412222"/>
              <a:gd name="connsiteY26" fmla="*/ 2878295 h 3734405"/>
              <a:gd name="connsiteX27" fmla="*/ 2690286 w 5412222"/>
              <a:gd name="connsiteY27" fmla="*/ 2637527 h 3734405"/>
              <a:gd name="connsiteX28" fmla="*/ 2912339 w 5412222"/>
              <a:gd name="connsiteY28" fmla="*/ 2489363 h 3734405"/>
              <a:gd name="connsiteX29" fmla="*/ 2975080 w 5412222"/>
              <a:gd name="connsiteY29" fmla="*/ 2484443 h 3734405"/>
              <a:gd name="connsiteX30" fmla="*/ 4122198 w 5412222"/>
              <a:gd name="connsiteY30" fmla="*/ 1964873 h 3734405"/>
              <a:gd name="connsiteX31" fmla="*/ 4289154 w 5412222"/>
              <a:gd name="connsiteY31" fmla="*/ 2020607 h 3734405"/>
              <a:gd name="connsiteX32" fmla="*/ 4437557 w 5412222"/>
              <a:gd name="connsiteY32" fmla="*/ 2169233 h 3734405"/>
              <a:gd name="connsiteX33" fmla="*/ 4567411 w 5412222"/>
              <a:gd name="connsiteY33" fmla="*/ 2336436 h 3734405"/>
              <a:gd name="connsiteX34" fmla="*/ 4752916 w 5412222"/>
              <a:gd name="connsiteY34" fmla="*/ 2540795 h 3734405"/>
              <a:gd name="connsiteX35" fmla="*/ 4882769 w 5412222"/>
              <a:gd name="connsiteY35" fmla="*/ 2763733 h 3734405"/>
              <a:gd name="connsiteX36" fmla="*/ 4771467 w 5412222"/>
              <a:gd name="connsiteY36" fmla="*/ 2986671 h 3734405"/>
              <a:gd name="connsiteX37" fmla="*/ 4567411 w 5412222"/>
              <a:gd name="connsiteY37" fmla="*/ 3060983 h 3734405"/>
              <a:gd name="connsiteX38" fmla="*/ 4474659 w 5412222"/>
              <a:gd name="connsiteY38" fmla="*/ 3042405 h 3734405"/>
              <a:gd name="connsiteX39" fmla="*/ 4344804 w 5412222"/>
              <a:gd name="connsiteY39" fmla="*/ 2949514 h 3734405"/>
              <a:gd name="connsiteX40" fmla="*/ 3955244 w 5412222"/>
              <a:gd name="connsiteY40" fmla="*/ 2466483 h 3734405"/>
              <a:gd name="connsiteX41" fmla="*/ 3862491 w 5412222"/>
              <a:gd name="connsiteY41" fmla="*/ 2280701 h 3734405"/>
              <a:gd name="connsiteX42" fmla="*/ 3881042 w 5412222"/>
              <a:gd name="connsiteY42" fmla="*/ 2169233 h 3734405"/>
              <a:gd name="connsiteX43" fmla="*/ 3936693 w 5412222"/>
              <a:gd name="connsiteY43" fmla="*/ 2076342 h 3734405"/>
              <a:gd name="connsiteX44" fmla="*/ 3992345 w 5412222"/>
              <a:gd name="connsiteY44" fmla="*/ 2039186 h 3734405"/>
              <a:gd name="connsiteX45" fmla="*/ 4122198 w 5412222"/>
              <a:gd name="connsiteY45" fmla="*/ 1964873 h 3734405"/>
              <a:gd name="connsiteX46" fmla="*/ 146310 w 5412222"/>
              <a:gd name="connsiteY46" fmla="*/ 1953889 h 3734405"/>
              <a:gd name="connsiteX47" fmla="*/ 350366 w 5412222"/>
              <a:gd name="connsiteY47" fmla="*/ 2046733 h 3734405"/>
              <a:gd name="connsiteX48" fmla="*/ 443118 w 5412222"/>
              <a:gd name="connsiteY48" fmla="*/ 2232420 h 3734405"/>
              <a:gd name="connsiteX49" fmla="*/ 368916 w 5412222"/>
              <a:gd name="connsiteY49" fmla="*/ 2455245 h 3734405"/>
              <a:gd name="connsiteX50" fmla="*/ 55877 w 5412222"/>
              <a:gd name="connsiteY50" fmla="*/ 2823429 h 3734405"/>
              <a:gd name="connsiteX51" fmla="*/ 0 w 5412222"/>
              <a:gd name="connsiteY51" fmla="*/ 2890207 h 3734405"/>
              <a:gd name="connsiteX52" fmla="*/ 0 w 5412222"/>
              <a:gd name="connsiteY52" fmla="*/ 2010548 h 3734405"/>
              <a:gd name="connsiteX53" fmla="*/ 48920 w 5412222"/>
              <a:gd name="connsiteY53" fmla="*/ 1981743 h 3734405"/>
              <a:gd name="connsiteX54" fmla="*/ 146310 w 5412222"/>
              <a:gd name="connsiteY54" fmla="*/ 1953889 h 3734405"/>
              <a:gd name="connsiteX55" fmla="*/ 4987001 w 5412222"/>
              <a:gd name="connsiteY55" fmla="*/ 730996 h 3734405"/>
              <a:gd name="connsiteX56" fmla="*/ 5079441 w 5412222"/>
              <a:gd name="connsiteY56" fmla="*/ 730996 h 3734405"/>
              <a:gd name="connsiteX57" fmla="*/ 5338271 w 5412222"/>
              <a:gd name="connsiteY57" fmla="*/ 804801 h 3734405"/>
              <a:gd name="connsiteX58" fmla="*/ 5412222 w 5412222"/>
              <a:gd name="connsiteY58" fmla="*/ 970860 h 3734405"/>
              <a:gd name="connsiteX59" fmla="*/ 5412222 w 5412222"/>
              <a:gd name="connsiteY59" fmla="*/ 1100017 h 3734405"/>
              <a:gd name="connsiteX60" fmla="*/ 5338271 w 5412222"/>
              <a:gd name="connsiteY60" fmla="*/ 1266077 h 3734405"/>
              <a:gd name="connsiteX61" fmla="*/ 5171880 w 5412222"/>
              <a:gd name="connsiteY61" fmla="*/ 1339881 h 3734405"/>
              <a:gd name="connsiteX62" fmla="*/ 4913050 w 5412222"/>
              <a:gd name="connsiteY62" fmla="*/ 1339881 h 3734405"/>
              <a:gd name="connsiteX63" fmla="*/ 4580268 w 5412222"/>
              <a:gd name="connsiteY63" fmla="*/ 1339881 h 3734405"/>
              <a:gd name="connsiteX64" fmla="*/ 4413877 w 5412222"/>
              <a:gd name="connsiteY64" fmla="*/ 1321430 h 3734405"/>
              <a:gd name="connsiteX65" fmla="*/ 4247486 w 5412222"/>
              <a:gd name="connsiteY65" fmla="*/ 1247626 h 3734405"/>
              <a:gd name="connsiteX66" fmla="*/ 4192022 w 5412222"/>
              <a:gd name="connsiteY66" fmla="*/ 1118468 h 3734405"/>
              <a:gd name="connsiteX67" fmla="*/ 4192022 w 5412222"/>
              <a:gd name="connsiteY67" fmla="*/ 1026213 h 3734405"/>
              <a:gd name="connsiteX68" fmla="*/ 4247486 w 5412222"/>
              <a:gd name="connsiteY68" fmla="*/ 860154 h 3734405"/>
              <a:gd name="connsiteX69" fmla="*/ 4395389 w 5412222"/>
              <a:gd name="connsiteY69" fmla="*/ 786350 h 3734405"/>
              <a:gd name="connsiteX70" fmla="*/ 4617243 w 5412222"/>
              <a:gd name="connsiteY70" fmla="*/ 767899 h 3734405"/>
              <a:gd name="connsiteX71" fmla="*/ 4987001 w 5412222"/>
              <a:gd name="connsiteY71" fmla="*/ 730996 h 3734405"/>
              <a:gd name="connsiteX72" fmla="*/ 3807960 w 5412222"/>
              <a:gd name="connsiteY72" fmla="*/ 0 h 3734405"/>
              <a:gd name="connsiteX73" fmla="*/ 4404064 w 5412222"/>
              <a:gd name="connsiteY73" fmla="*/ 0 h 3734405"/>
              <a:gd name="connsiteX74" fmla="*/ 4368291 w 5412222"/>
              <a:gd name="connsiteY74" fmla="*/ 41360 h 3734405"/>
              <a:gd name="connsiteX75" fmla="*/ 4329548 w 5412222"/>
              <a:gd name="connsiteY75" fmla="*/ 87787 h 3734405"/>
              <a:gd name="connsiteX76" fmla="*/ 4107495 w 5412222"/>
              <a:gd name="connsiteY76" fmla="*/ 198776 h 3734405"/>
              <a:gd name="connsiteX77" fmla="*/ 3885443 w 5412222"/>
              <a:gd name="connsiteY77" fmla="*/ 106285 h 3734405"/>
              <a:gd name="connsiteX78" fmla="*/ 3818365 w 5412222"/>
              <a:gd name="connsiteY78" fmla="*/ 23043 h 373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12222" h="3734405">
                <a:moveTo>
                  <a:pt x="1441992" y="2504513"/>
                </a:moveTo>
                <a:cubicBezTo>
                  <a:pt x="1478883" y="2504513"/>
                  <a:pt x="1520385" y="2509143"/>
                  <a:pt x="1566499" y="2518404"/>
                </a:cubicBezTo>
                <a:cubicBezTo>
                  <a:pt x="1658726" y="2536924"/>
                  <a:pt x="1732509" y="2573965"/>
                  <a:pt x="1750954" y="2629527"/>
                </a:cubicBezTo>
                <a:cubicBezTo>
                  <a:pt x="1787845" y="2703609"/>
                  <a:pt x="1714063" y="3296268"/>
                  <a:pt x="1714063" y="3370350"/>
                </a:cubicBezTo>
                <a:cubicBezTo>
                  <a:pt x="1695617" y="3555556"/>
                  <a:pt x="1658726" y="3666679"/>
                  <a:pt x="1548053" y="3703720"/>
                </a:cubicBezTo>
                <a:cubicBezTo>
                  <a:pt x="1492717" y="3740761"/>
                  <a:pt x="1418935" y="3740761"/>
                  <a:pt x="1345153" y="3722241"/>
                </a:cubicBezTo>
                <a:cubicBezTo>
                  <a:pt x="1252925" y="3722241"/>
                  <a:pt x="1179143" y="3685199"/>
                  <a:pt x="1142252" y="3611117"/>
                </a:cubicBezTo>
                <a:cubicBezTo>
                  <a:pt x="1123807" y="3555556"/>
                  <a:pt x="1105361" y="3481473"/>
                  <a:pt x="1123807" y="3388870"/>
                </a:cubicBezTo>
                <a:cubicBezTo>
                  <a:pt x="1123807" y="3388870"/>
                  <a:pt x="1160697" y="3055500"/>
                  <a:pt x="1160697" y="3018459"/>
                </a:cubicBezTo>
                <a:cubicBezTo>
                  <a:pt x="1160697" y="2962897"/>
                  <a:pt x="1179143" y="2870294"/>
                  <a:pt x="1179143" y="2851774"/>
                </a:cubicBezTo>
                <a:cubicBezTo>
                  <a:pt x="1197589" y="2722130"/>
                  <a:pt x="1197589" y="2722130"/>
                  <a:pt x="1197589" y="2722130"/>
                </a:cubicBezTo>
                <a:cubicBezTo>
                  <a:pt x="1234480" y="2611007"/>
                  <a:pt x="1289816" y="2555445"/>
                  <a:pt x="1345153" y="2518404"/>
                </a:cubicBezTo>
                <a:cubicBezTo>
                  <a:pt x="1372821" y="2509143"/>
                  <a:pt x="1405101" y="2504513"/>
                  <a:pt x="1441992" y="2504513"/>
                </a:cubicBezTo>
                <a:close/>
                <a:moveTo>
                  <a:pt x="2975080" y="2484443"/>
                </a:moveTo>
                <a:cubicBezTo>
                  <a:pt x="3031460" y="2487048"/>
                  <a:pt x="3069626" y="2507883"/>
                  <a:pt x="3097382" y="2507883"/>
                </a:cubicBezTo>
                <a:cubicBezTo>
                  <a:pt x="3134391" y="2526404"/>
                  <a:pt x="3152895" y="2544924"/>
                  <a:pt x="3189904" y="2581966"/>
                </a:cubicBezTo>
                <a:cubicBezTo>
                  <a:pt x="3208409" y="2619007"/>
                  <a:pt x="3226913" y="2656048"/>
                  <a:pt x="3263922" y="2730130"/>
                </a:cubicBezTo>
                <a:cubicBezTo>
                  <a:pt x="3282426" y="2804212"/>
                  <a:pt x="3356443" y="3322788"/>
                  <a:pt x="3356443" y="3322788"/>
                </a:cubicBezTo>
                <a:cubicBezTo>
                  <a:pt x="3374948" y="3433912"/>
                  <a:pt x="3356443" y="3507994"/>
                  <a:pt x="3337939" y="3545035"/>
                </a:cubicBezTo>
                <a:cubicBezTo>
                  <a:pt x="3319435" y="3582076"/>
                  <a:pt x="3300930" y="3619117"/>
                  <a:pt x="3282426" y="3637638"/>
                </a:cubicBezTo>
                <a:cubicBezTo>
                  <a:pt x="3245417" y="3656158"/>
                  <a:pt x="3208409" y="3656158"/>
                  <a:pt x="3171400" y="3674679"/>
                </a:cubicBezTo>
                <a:cubicBezTo>
                  <a:pt x="3152895" y="3674679"/>
                  <a:pt x="3134391" y="3693200"/>
                  <a:pt x="3115887" y="3693200"/>
                </a:cubicBezTo>
                <a:cubicBezTo>
                  <a:pt x="3060374" y="3711720"/>
                  <a:pt x="3004860" y="3711720"/>
                  <a:pt x="2967852" y="3674679"/>
                </a:cubicBezTo>
                <a:cubicBezTo>
                  <a:pt x="2912339" y="3656158"/>
                  <a:pt x="2875330" y="3619117"/>
                  <a:pt x="2838321" y="3563556"/>
                </a:cubicBezTo>
                <a:cubicBezTo>
                  <a:pt x="2801312" y="3507994"/>
                  <a:pt x="2782808" y="3433912"/>
                  <a:pt x="2782808" y="3359829"/>
                </a:cubicBezTo>
                <a:cubicBezTo>
                  <a:pt x="2764304" y="3156103"/>
                  <a:pt x="2764304" y="3156103"/>
                  <a:pt x="2764304" y="3156103"/>
                </a:cubicBezTo>
                <a:cubicBezTo>
                  <a:pt x="2708791" y="2878295"/>
                  <a:pt x="2708791" y="2878295"/>
                  <a:pt x="2708791" y="2878295"/>
                </a:cubicBezTo>
                <a:cubicBezTo>
                  <a:pt x="2671782" y="2767171"/>
                  <a:pt x="2671782" y="2693089"/>
                  <a:pt x="2690286" y="2637527"/>
                </a:cubicBezTo>
                <a:cubicBezTo>
                  <a:pt x="2727295" y="2563445"/>
                  <a:pt x="2801312" y="2489363"/>
                  <a:pt x="2912339" y="2489363"/>
                </a:cubicBezTo>
                <a:cubicBezTo>
                  <a:pt x="2935469" y="2484733"/>
                  <a:pt x="2956286" y="2483575"/>
                  <a:pt x="2975080" y="2484443"/>
                </a:cubicBezTo>
                <a:close/>
                <a:moveTo>
                  <a:pt x="4122198" y="1964873"/>
                </a:moveTo>
                <a:cubicBezTo>
                  <a:pt x="4177850" y="1964873"/>
                  <a:pt x="4233502" y="1983451"/>
                  <a:pt x="4289154" y="2020607"/>
                </a:cubicBezTo>
                <a:cubicBezTo>
                  <a:pt x="4344804" y="2039186"/>
                  <a:pt x="4400456" y="2094920"/>
                  <a:pt x="4437557" y="2169233"/>
                </a:cubicBezTo>
                <a:cubicBezTo>
                  <a:pt x="4567411" y="2336436"/>
                  <a:pt x="4567411" y="2336436"/>
                  <a:pt x="4567411" y="2336436"/>
                </a:cubicBezTo>
                <a:cubicBezTo>
                  <a:pt x="4752916" y="2540795"/>
                  <a:pt x="4752916" y="2540795"/>
                  <a:pt x="4752916" y="2540795"/>
                </a:cubicBezTo>
                <a:cubicBezTo>
                  <a:pt x="4827118" y="2633686"/>
                  <a:pt x="4864220" y="2707999"/>
                  <a:pt x="4882769" y="2763733"/>
                </a:cubicBezTo>
                <a:cubicBezTo>
                  <a:pt x="4882769" y="2838046"/>
                  <a:pt x="4864220" y="2930936"/>
                  <a:pt x="4771467" y="2986671"/>
                </a:cubicBezTo>
                <a:cubicBezTo>
                  <a:pt x="4697264" y="3042405"/>
                  <a:pt x="4623063" y="3060983"/>
                  <a:pt x="4567411" y="3060983"/>
                </a:cubicBezTo>
                <a:cubicBezTo>
                  <a:pt x="4548860" y="3060983"/>
                  <a:pt x="4511759" y="3060983"/>
                  <a:pt x="4474659" y="3042405"/>
                </a:cubicBezTo>
                <a:cubicBezTo>
                  <a:pt x="4437557" y="3023827"/>
                  <a:pt x="4400456" y="2986671"/>
                  <a:pt x="4344804" y="2949514"/>
                </a:cubicBezTo>
                <a:cubicBezTo>
                  <a:pt x="4289154" y="2893780"/>
                  <a:pt x="3955244" y="2466483"/>
                  <a:pt x="3955244" y="2466483"/>
                </a:cubicBezTo>
                <a:cubicBezTo>
                  <a:pt x="3899592" y="2392170"/>
                  <a:pt x="3862491" y="2317858"/>
                  <a:pt x="3862491" y="2280701"/>
                </a:cubicBezTo>
                <a:cubicBezTo>
                  <a:pt x="3862491" y="2224967"/>
                  <a:pt x="3862491" y="2187811"/>
                  <a:pt x="3881042" y="2169233"/>
                </a:cubicBezTo>
                <a:cubicBezTo>
                  <a:pt x="3899592" y="2132076"/>
                  <a:pt x="3918143" y="2113498"/>
                  <a:pt x="3936693" y="2076342"/>
                </a:cubicBezTo>
                <a:cubicBezTo>
                  <a:pt x="3973794" y="2057764"/>
                  <a:pt x="3992345" y="2039186"/>
                  <a:pt x="3992345" y="2039186"/>
                </a:cubicBezTo>
                <a:cubicBezTo>
                  <a:pt x="4029446" y="2002029"/>
                  <a:pt x="4085097" y="1983451"/>
                  <a:pt x="4122198" y="1964873"/>
                </a:cubicBezTo>
                <a:close/>
                <a:moveTo>
                  <a:pt x="146310" y="1953889"/>
                </a:moveTo>
                <a:cubicBezTo>
                  <a:pt x="201962" y="1953889"/>
                  <a:pt x="276164" y="1991027"/>
                  <a:pt x="350366" y="2046733"/>
                </a:cubicBezTo>
                <a:cubicBezTo>
                  <a:pt x="424568" y="2102439"/>
                  <a:pt x="443118" y="2176714"/>
                  <a:pt x="443118" y="2232420"/>
                </a:cubicBezTo>
                <a:cubicBezTo>
                  <a:pt x="443118" y="2288126"/>
                  <a:pt x="424568" y="2362401"/>
                  <a:pt x="368916" y="2455245"/>
                </a:cubicBezTo>
                <a:cubicBezTo>
                  <a:pt x="368916" y="2455245"/>
                  <a:pt x="181092" y="2674589"/>
                  <a:pt x="55877" y="2823429"/>
                </a:cubicBezTo>
                <a:lnTo>
                  <a:pt x="0" y="2890207"/>
                </a:lnTo>
                <a:lnTo>
                  <a:pt x="0" y="2010548"/>
                </a:lnTo>
                <a:lnTo>
                  <a:pt x="48920" y="1981743"/>
                </a:lnTo>
                <a:cubicBezTo>
                  <a:pt x="86021" y="1963174"/>
                  <a:pt x="118485" y="1953889"/>
                  <a:pt x="146310" y="1953889"/>
                </a:cubicBezTo>
                <a:close/>
                <a:moveTo>
                  <a:pt x="4987001" y="730996"/>
                </a:moveTo>
                <a:cubicBezTo>
                  <a:pt x="5079441" y="730996"/>
                  <a:pt x="5079441" y="730996"/>
                  <a:pt x="5079441" y="730996"/>
                </a:cubicBezTo>
                <a:cubicBezTo>
                  <a:pt x="5190368" y="749448"/>
                  <a:pt x="5282808" y="786350"/>
                  <a:pt x="5338271" y="804801"/>
                </a:cubicBezTo>
                <a:cubicBezTo>
                  <a:pt x="5393734" y="841703"/>
                  <a:pt x="5412222" y="897056"/>
                  <a:pt x="5412222" y="970860"/>
                </a:cubicBezTo>
                <a:cubicBezTo>
                  <a:pt x="5412222" y="1007762"/>
                  <a:pt x="5412222" y="1044664"/>
                  <a:pt x="5412222" y="1100017"/>
                </a:cubicBezTo>
                <a:cubicBezTo>
                  <a:pt x="5393734" y="1155371"/>
                  <a:pt x="5375246" y="1210724"/>
                  <a:pt x="5338271" y="1266077"/>
                </a:cubicBezTo>
                <a:cubicBezTo>
                  <a:pt x="5301295" y="1302979"/>
                  <a:pt x="5245832" y="1321430"/>
                  <a:pt x="5171880" y="1339881"/>
                </a:cubicBezTo>
                <a:cubicBezTo>
                  <a:pt x="5060954" y="1339881"/>
                  <a:pt x="5171880" y="1358332"/>
                  <a:pt x="4913050" y="1339881"/>
                </a:cubicBezTo>
                <a:cubicBezTo>
                  <a:pt x="4635731" y="1339881"/>
                  <a:pt x="4580268" y="1339881"/>
                  <a:pt x="4580268" y="1339881"/>
                </a:cubicBezTo>
                <a:cubicBezTo>
                  <a:pt x="4413877" y="1321430"/>
                  <a:pt x="4413877" y="1321430"/>
                  <a:pt x="4413877" y="1321430"/>
                </a:cubicBezTo>
                <a:cubicBezTo>
                  <a:pt x="4321437" y="1302979"/>
                  <a:pt x="4265974" y="1284528"/>
                  <a:pt x="4247486" y="1247626"/>
                </a:cubicBezTo>
                <a:cubicBezTo>
                  <a:pt x="4210510" y="1210724"/>
                  <a:pt x="4192022" y="1173821"/>
                  <a:pt x="4192022" y="1118468"/>
                </a:cubicBezTo>
                <a:cubicBezTo>
                  <a:pt x="4192022" y="1118468"/>
                  <a:pt x="4192022" y="1081566"/>
                  <a:pt x="4192022" y="1026213"/>
                </a:cubicBezTo>
                <a:cubicBezTo>
                  <a:pt x="4192022" y="970860"/>
                  <a:pt x="4210510" y="915507"/>
                  <a:pt x="4247486" y="860154"/>
                </a:cubicBezTo>
                <a:cubicBezTo>
                  <a:pt x="4265974" y="823252"/>
                  <a:pt x="4321437" y="786350"/>
                  <a:pt x="4395389" y="786350"/>
                </a:cubicBezTo>
                <a:cubicBezTo>
                  <a:pt x="4487828" y="767899"/>
                  <a:pt x="4561780" y="767899"/>
                  <a:pt x="4617243" y="767899"/>
                </a:cubicBezTo>
                <a:cubicBezTo>
                  <a:pt x="4783634" y="749448"/>
                  <a:pt x="4876074" y="730996"/>
                  <a:pt x="4987001" y="730996"/>
                </a:cubicBezTo>
                <a:close/>
                <a:moveTo>
                  <a:pt x="3807960" y="0"/>
                </a:moveTo>
                <a:lnTo>
                  <a:pt x="4404064" y="0"/>
                </a:lnTo>
                <a:lnTo>
                  <a:pt x="4368291" y="41360"/>
                </a:lnTo>
                <a:cubicBezTo>
                  <a:pt x="4352100" y="60329"/>
                  <a:pt x="4338800" y="76226"/>
                  <a:pt x="4329548" y="87787"/>
                </a:cubicBezTo>
                <a:cubicBezTo>
                  <a:pt x="4255530" y="161780"/>
                  <a:pt x="4181513" y="198776"/>
                  <a:pt x="4107495" y="198776"/>
                </a:cubicBezTo>
                <a:cubicBezTo>
                  <a:pt x="4033478" y="217275"/>
                  <a:pt x="3959460" y="180278"/>
                  <a:pt x="3885443" y="106285"/>
                </a:cubicBezTo>
                <a:cubicBezTo>
                  <a:pt x="3857687" y="78538"/>
                  <a:pt x="3834556" y="50790"/>
                  <a:pt x="3818365" y="230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4AAAE3E-CEB4-F689-1275-3266965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7328"/>
          </a:xfrm>
        </p:spPr>
        <p:txBody>
          <a:bodyPr>
            <a:normAutofit/>
          </a:bodyPr>
          <a:lstStyle/>
          <a:p>
            <a:r>
              <a:rPr lang="nb-NO" sz="3200"/>
              <a:t>Trygt og godt skulemiljø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C3593B-4447-FDDE-FE1C-0C801751B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00" y="633600"/>
            <a:ext cx="4991962" cy="51353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700" b="1"/>
              <a:t>§12 i Opplæringslova</a:t>
            </a:r>
          </a:p>
          <a:p>
            <a:pPr marL="0" indent="0">
              <a:lnSpc>
                <a:spcPct val="110000"/>
              </a:lnSpc>
              <a:buNone/>
            </a:pPr>
            <a:endParaRPr lang="nb-NO" sz="1700" b="1"/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nb-NO" sz="1700" b="1"/>
              <a:t>Alle barn rett til </a:t>
            </a:r>
            <a:r>
              <a:rPr lang="nb-NO" sz="1700" b="1" err="1"/>
              <a:t>eit</a:t>
            </a:r>
            <a:r>
              <a:rPr lang="nb-NO" sz="1700" b="1"/>
              <a:t> trygt og godt </a:t>
            </a:r>
            <a:r>
              <a:rPr lang="nb-NO" sz="1700" b="1" err="1"/>
              <a:t>skulemiljø</a:t>
            </a:r>
            <a:endParaRPr lang="nb-NO" sz="1700" b="1"/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nb-NO" sz="1700" b="1"/>
              <a:t>Nulltoleranse mot </a:t>
            </a:r>
            <a:r>
              <a:rPr lang="nb-NO" sz="1700" b="1" err="1"/>
              <a:t>krenkande</a:t>
            </a:r>
            <a:r>
              <a:rPr lang="nb-NO" sz="1700" b="1"/>
              <a:t> oppførsel</a:t>
            </a:r>
          </a:p>
          <a:p>
            <a:pPr marL="274320" lvl="1" indent="0">
              <a:lnSpc>
                <a:spcPct val="110000"/>
              </a:lnSpc>
              <a:buNone/>
            </a:pPr>
            <a:endParaRPr lang="nb-NO" sz="1700" b="1"/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nb-NO" sz="1700" b="1" err="1"/>
              <a:t>Førebyggjande</a:t>
            </a:r>
            <a:r>
              <a:rPr lang="nb-NO" sz="1700" b="1"/>
              <a:t> arbeid</a:t>
            </a:r>
          </a:p>
          <a:p>
            <a:pPr marL="274320" lvl="1" indent="0">
              <a:lnSpc>
                <a:spcPct val="110000"/>
              </a:lnSpc>
              <a:buNone/>
            </a:pPr>
            <a:endParaRPr lang="nb-NO" sz="1700" b="1"/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nb-NO" sz="1700" b="1"/>
              <a:t>Aktivitetsplikt</a:t>
            </a:r>
          </a:p>
          <a:p>
            <a:pPr lvl="2">
              <a:lnSpc>
                <a:spcPct val="110000"/>
              </a:lnSpc>
              <a:buFont typeface="Wingdings" panose="020B0604020202020204" pitchFamily="34" charset="0"/>
              <a:buChar char="§"/>
            </a:pPr>
            <a:r>
              <a:rPr lang="nb-NO" sz="1700" b="1"/>
              <a:t>Plikt å følgje med</a:t>
            </a:r>
          </a:p>
          <a:p>
            <a:pPr lvl="2">
              <a:lnSpc>
                <a:spcPct val="110000"/>
              </a:lnSpc>
              <a:buFont typeface="Wingdings" panose="020B0604020202020204" pitchFamily="34" charset="0"/>
              <a:buChar char="§"/>
            </a:pPr>
            <a:r>
              <a:rPr lang="nb-NO" sz="1700" b="1"/>
              <a:t>Plikt å gripe inn</a:t>
            </a:r>
          </a:p>
          <a:p>
            <a:pPr lvl="2">
              <a:lnSpc>
                <a:spcPct val="110000"/>
              </a:lnSpc>
              <a:buFont typeface="Wingdings" panose="020B0604020202020204" pitchFamily="34" charset="0"/>
              <a:buChar char="§"/>
            </a:pPr>
            <a:r>
              <a:rPr lang="nb-NO" sz="1700" b="1"/>
              <a:t>Plikt å melde </a:t>
            </a:r>
            <a:r>
              <a:rPr lang="nb-NO" sz="1700" b="1" err="1"/>
              <a:t>frå</a:t>
            </a:r>
            <a:endParaRPr lang="nb-NO" sz="1700" b="1"/>
          </a:p>
          <a:p>
            <a:pPr lvl="2">
              <a:lnSpc>
                <a:spcPct val="110000"/>
              </a:lnSpc>
              <a:buFont typeface="Wingdings" panose="020B0604020202020204" pitchFamily="34" charset="0"/>
              <a:buChar char="§"/>
            </a:pPr>
            <a:r>
              <a:rPr lang="nb-NO" sz="1700" b="1"/>
              <a:t>Plikt å undersøke</a:t>
            </a:r>
          </a:p>
          <a:p>
            <a:pPr lvl="2">
              <a:lnSpc>
                <a:spcPct val="110000"/>
              </a:lnSpc>
              <a:buFont typeface="Wingdings" panose="020B0604020202020204" pitchFamily="34" charset="0"/>
              <a:buChar char="§"/>
            </a:pPr>
            <a:r>
              <a:rPr lang="nb-NO" sz="1700" b="1"/>
              <a:t>Plikt å </a:t>
            </a:r>
            <a:r>
              <a:rPr lang="nb-NO" sz="1700" b="1" err="1"/>
              <a:t>setja</a:t>
            </a:r>
            <a:r>
              <a:rPr lang="nb-NO" sz="1700" b="1"/>
              <a:t> inn tiltak</a:t>
            </a:r>
          </a:p>
          <a:p>
            <a:pPr>
              <a:lnSpc>
                <a:spcPct val="110000"/>
              </a:lnSpc>
            </a:pPr>
            <a:endParaRPr lang="nb-NO" sz="1700"/>
          </a:p>
        </p:txBody>
      </p:sp>
    </p:spTree>
    <p:extLst>
      <p:ext uri="{BB962C8B-B14F-4D97-AF65-F5344CB8AC3E}">
        <p14:creationId xmlns:p14="http://schemas.microsoft.com/office/powerpoint/2010/main" val="130602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9D6223-8D87-4038-BE74-D5224B024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FBF49-EC0D-4E09-A77B-DB4E8257E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AA13D0-BF0A-4B8F-9FD6-CAE2DCD9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9705717" cy="6858000"/>
          </a:xfrm>
          <a:custGeom>
            <a:avLst/>
            <a:gdLst>
              <a:gd name="connsiteX0" fmla="*/ 0 w 9705717"/>
              <a:gd name="connsiteY0" fmla="*/ 0 h 6858000"/>
              <a:gd name="connsiteX1" fmla="*/ 8892014 w 9705717"/>
              <a:gd name="connsiteY1" fmla="*/ 0 h 6858000"/>
              <a:gd name="connsiteX2" fmla="*/ 8948109 w 9705717"/>
              <a:gd name="connsiteY2" fmla="*/ 119185 h 6858000"/>
              <a:gd name="connsiteX3" fmla="*/ 9361712 w 9705717"/>
              <a:gd name="connsiteY3" fmla="*/ 1009060 h 6858000"/>
              <a:gd name="connsiteX4" fmla="*/ 9569814 w 9705717"/>
              <a:gd name="connsiteY4" fmla="*/ 4722415 h 6858000"/>
              <a:gd name="connsiteX5" fmla="*/ 8937785 w 9705717"/>
              <a:gd name="connsiteY5" fmla="*/ 6619105 h 6858000"/>
              <a:gd name="connsiteX6" fmla="*/ 8749280 w 9705717"/>
              <a:gd name="connsiteY6" fmla="*/ 6858000 h 6858000"/>
              <a:gd name="connsiteX7" fmla="*/ 0 w 97057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05717" h="6858000">
                <a:moveTo>
                  <a:pt x="0" y="0"/>
                </a:moveTo>
                <a:lnTo>
                  <a:pt x="8892014" y="0"/>
                </a:lnTo>
                <a:lnTo>
                  <a:pt x="8948109" y="119185"/>
                </a:lnTo>
                <a:cubicBezTo>
                  <a:pt x="9080774" y="406683"/>
                  <a:pt x="9216041" y="706568"/>
                  <a:pt x="9361712" y="1009060"/>
                </a:cubicBezTo>
                <a:cubicBezTo>
                  <a:pt x="9986018" y="2093861"/>
                  <a:pt x="9569814" y="4346908"/>
                  <a:pt x="9569814" y="4722415"/>
                </a:cubicBezTo>
                <a:cubicBezTo>
                  <a:pt x="9569814" y="5635108"/>
                  <a:pt x="9260912" y="6189243"/>
                  <a:pt x="8937785" y="6619105"/>
                </a:cubicBezTo>
                <a:lnTo>
                  <a:pt x="87492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51E0D7-2F87-376E-EC48-E3E12B1E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11974" cy="1477328"/>
          </a:xfrm>
        </p:spPr>
        <p:txBody>
          <a:bodyPr wrap="square" anchor="ctr">
            <a:normAutofit/>
          </a:bodyPr>
          <a:lstStyle/>
          <a:p>
            <a:r>
              <a:rPr lang="nb-NO" sz="3200"/>
              <a:t>Trygt og godt skulemiljø ….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F78652-6CD9-D193-02FD-94E44F268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6911975" cy="32162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700" b="1"/>
              <a:t>Mobil – smartklokker</a:t>
            </a:r>
            <a:endParaRPr lang="nb-NO" sz="1700"/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nb-NO" sz="1700" b="1"/>
              <a:t>Nasjonale </a:t>
            </a:r>
            <a:r>
              <a:rPr lang="nb-NO" sz="1700" b="1" err="1"/>
              <a:t>anbefalingar</a:t>
            </a:r>
            <a:endParaRPr lang="nb-NO" sz="1700" b="1"/>
          </a:p>
          <a:p>
            <a:pPr marL="274320" lvl="1" indent="0">
              <a:lnSpc>
                <a:spcPct val="110000"/>
              </a:lnSpc>
              <a:buNone/>
            </a:pPr>
            <a:endParaRPr lang="nb-NO" sz="1700" b="1"/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nb-NO" sz="1700" b="1"/>
              <a:t>Elevråd og FAU har </a:t>
            </a:r>
            <a:r>
              <a:rPr lang="nb-NO" sz="1700" b="1" err="1"/>
              <a:t>vedteke</a:t>
            </a:r>
            <a:r>
              <a:rPr lang="nb-NO" sz="1700" b="1"/>
              <a:t> at Bryne skule er mobilfri</a:t>
            </a:r>
          </a:p>
          <a:p>
            <a:pPr marL="274320" lvl="1" indent="0">
              <a:lnSpc>
                <a:spcPct val="110000"/>
              </a:lnSpc>
              <a:buNone/>
            </a:pPr>
            <a:endParaRPr lang="nb-NO" sz="1700" b="1"/>
          </a:p>
          <a:p>
            <a:pPr lvl="2">
              <a:lnSpc>
                <a:spcPct val="110000"/>
              </a:lnSpc>
              <a:buFont typeface="Wingdings" panose="020B0604020202020204" pitchFamily="34" charset="0"/>
              <a:buChar char="§"/>
            </a:pPr>
            <a:r>
              <a:rPr lang="nb-NO" sz="1700" b="1"/>
              <a:t>Todelt argumentasjon:</a:t>
            </a:r>
          </a:p>
          <a:p>
            <a:pPr lvl="3">
              <a:lnSpc>
                <a:spcPct val="110000"/>
              </a:lnSpc>
            </a:pPr>
            <a:r>
              <a:rPr lang="nb-NO" sz="1700" b="1"/>
              <a:t>Fokus/konsentrasjon</a:t>
            </a:r>
          </a:p>
          <a:p>
            <a:pPr lvl="3">
              <a:lnSpc>
                <a:spcPct val="110000"/>
              </a:lnSpc>
            </a:pPr>
            <a:r>
              <a:rPr lang="nb-NO" sz="1700" b="1"/>
              <a:t>Trygt og godt </a:t>
            </a:r>
            <a:r>
              <a:rPr lang="nb-NO" sz="1700" b="1" err="1"/>
              <a:t>skulemiljø</a:t>
            </a:r>
            <a:endParaRPr lang="nb-NO" sz="1700" b="1"/>
          </a:p>
          <a:p>
            <a:pPr>
              <a:lnSpc>
                <a:spcPct val="110000"/>
              </a:lnSpc>
            </a:pPr>
            <a:endParaRPr lang="nb-NO" sz="170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5BE2CF8-7196-4BC3-B312-B0EE486D9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8226571" y="2916066"/>
            <a:ext cx="3518890" cy="3293724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D8C225-594F-0CB8-EA97-12D2BA9C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Foreldrekontaktar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93EAB6-6338-12BE-153E-8AA9534C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3A: Per Ståle Larsen og Eirik Serigstad</a:t>
            </a:r>
          </a:p>
          <a:p>
            <a:r>
              <a:rPr lang="nb-NO" dirty="0"/>
              <a:t>3B: Randi Hadland og Iren Førland</a:t>
            </a:r>
          </a:p>
          <a:p>
            <a:r>
              <a:rPr lang="nb-NO" dirty="0"/>
              <a:t>3C: Henriette Obrestad Hovland og Birger </a:t>
            </a:r>
            <a:r>
              <a:rPr lang="nb-NO" dirty="0" err="1"/>
              <a:t>Reiestad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Heim-skule plan</a:t>
            </a:r>
          </a:p>
          <a:p>
            <a:r>
              <a:rPr lang="nb-NO" dirty="0" err="1"/>
              <a:t>Trinnkontaktane</a:t>
            </a:r>
            <a:r>
              <a:rPr lang="nb-NO" dirty="0"/>
              <a:t> planlegg </a:t>
            </a:r>
            <a:r>
              <a:rPr lang="nb-NO" dirty="0" err="1"/>
              <a:t>spelekveld</a:t>
            </a:r>
            <a:r>
              <a:rPr lang="nb-NO" dirty="0"/>
              <a:t> på </a:t>
            </a:r>
            <a:r>
              <a:rPr lang="nb-NO" dirty="0" err="1"/>
              <a:t>skulen</a:t>
            </a:r>
            <a:r>
              <a:rPr lang="nb-NO" dirty="0"/>
              <a:t> 13. nov og </a:t>
            </a:r>
            <a:r>
              <a:rPr lang="nb-NO" dirty="0" err="1"/>
              <a:t>sommaravslutning</a:t>
            </a:r>
            <a:r>
              <a:rPr lang="nb-NO" dirty="0"/>
              <a:t> 4. </a:t>
            </a:r>
            <a:r>
              <a:rPr lang="nb-NO"/>
              <a:t>juni.</a:t>
            </a:r>
            <a:endParaRPr lang="nb-NO" dirty="0"/>
          </a:p>
          <a:p>
            <a:endParaRPr lang="nn" dirty="0"/>
          </a:p>
        </p:txBody>
      </p:sp>
    </p:spTree>
    <p:extLst>
      <p:ext uri="{BB962C8B-B14F-4D97-AF65-F5344CB8AC3E}">
        <p14:creationId xmlns:p14="http://schemas.microsoft.com/office/powerpoint/2010/main" val="1804630988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RightStep">
      <a:dk1>
        <a:srgbClr val="000000"/>
      </a:dk1>
      <a:lt1>
        <a:srgbClr val="FFFFFF"/>
      </a:lt1>
      <a:dk2>
        <a:srgbClr val="252441"/>
      </a:dk2>
      <a:lt2>
        <a:srgbClr val="E8E6E2"/>
      </a:lt2>
      <a:accent1>
        <a:srgbClr val="6EA0EE"/>
      </a:accent1>
      <a:accent2>
        <a:srgbClr val="524EEB"/>
      </a:accent2>
      <a:accent3>
        <a:srgbClr val="A76EEE"/>
      </a:accent3>
      <a:accent4>
        <a:srgbClr val="D44EEB"/>
      </a:accent4>
      <a:accent5>
        <a:srgbClr val="EE6ECB"/>
      </a:accent5>
      <a:accent6>
        <a:srgbClr val="EB4E7E"/>
      </a:accent6>
      <a:hlink>
        <a:srgbClr val="977F5B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C2E39B4ED65F439C6FAF836D6E18EF" ma:contentTypeVersion="13" ma:contentTypeDescription="Opprett et nytt dokument." ma:contentTypeScope="" ma:versionID="2b27a72dad309e709c3983f82a5b37de">
  <xsd:schema xmlns:xsd="http://www.w3.org/2001/XMLSchema" xmlns:xs="http://www.w3.org/2001/XMLSchema" xmlns:p="http://schemas.microsoft.com/office/2006/metadata/properties" xmlns:ns2="3258da70-5c18-4bbc-b84a-2e0a7e71f124" xmlns:ns3="15c35fa8-b15b-4c5c-af4f-749e6cb8e0e1" targetNamespace="http://schemas.microsoft.com/office/2006/metadata/properties" ma:root="true" ma:fieldsID="ac4b6307c8f24968a43ab251495328c1" ns2:_="" ns3:_="">
    <xsd:import namespace="3258da70-5c18-4bbc-b84a-2e0a7e71f124"/>
    <xsd:import namespace="15c35fa8-b15b-4c5c-af4f-749e6cb8e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8da70-5c18-4bbc-b84a-2e0a7e71f1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3efcd753-cced-4209-a768-b2865c3d9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35fa8-b15b-4c5c-af4f-749e6cb8e0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3d67a2-4e6d-491d-a2cf-268121f9cdbb}" ma:internalName="TaxCatchAll" ma:showField="CatchAllData" ma:web="15c35fa8-b15b-4c5c-af4f-749e6cb8e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D4D5C3-A138-4A4F-8AA1-FB95A3097FD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258da70-5c18-4bbc-b84a-2e0a7e71f124"/>
    <ds:schemaRef ds:uri="15c35fa8-b15b-4c5c-af4f-749e6cb8e0e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1B21C1-14A9-4EAF-9173-EC072A602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177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Courier New</vt:lpstr>
      <vt:lpstr>Sagona Book</vt:lpstr>
      <vt:lpstr>The Hand Extrablack</vt:lpstr>
      <vt:lpstr>Wingdings</vt:lpstr>
      <vt:lpstr>BlobVTI</vt:lpstr>
      <vt:lpstr>Bryne skule</vt:lpstr>
      <vt:lpstr>Vaksne på trinnet</vt:lpstr>
      <vt:lpstr>PowerPoint-presentasjon</vt:lpstr>
      <vt:lpstr>Trygt og godt skulemiljø</vt:lpstr>
      <vt:lpstr>Trygt og godt skulemiljø ….</vt:lpstr>
      <vt:lpstr>Foreldrekontaktar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Trond Arild Erga</cp:lastModifiedBy>
  <cp:revision>47</cp:revision>
  <dcterms:created xsi:type="dcterms:W3CDTF">2024-08-27T12:34:42Z</dcterms:created>
  <dcterms:modified xsi:type="dcterms:W3CDTF">2024-09-12T10:59:35Z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05dd38-82b4-4427-b8a7-50e105392c97_Enabled">
    <vt:lpwstr>true</vt:lpwstr>
  </property>
  <property fmtid="{D5CDD505-2E9C-101B-9397-08002B2CF9AE}" pid="3" name="MSIP_Label_f505dd38-82b4-4427-b8a7-50e105392c97_SetDate">
    <vt:lpwstr>2024-08-27T12:34:49Z</vt:lpwstr>
  </property>
  <property fmtid="{D5CDD505-2E9C-101B-9397-08002B2CF9AE}" pid="4" name="MSIP_Label_f505dd38-82b4-4427-b8a7-50e105392c97_Method">
    <vt:lpwstr>Standard</vt:lpwstr>
  </property>
  <property fmtid="{D5CDD505-2E9C-101B-9397-08002B2CF9AE}" pid="5" name="MSIP_Label_f505dd38-82b4-4427-b8a7-50e105392c97_Name">
    <vt:lpwstr>defa4170-0d19-0005-0004-bc88714345d2</vt:lpwstr>
  </property>
  <property fmtid="{D5CDD505-2E9C-101B-9397-08002B2CF9AE}" pid="6" name="MSIP_Label_f505dd38-82b4-4427-b8a7-50e105392c97_SiteId">
    <vt:lpwstr>589e8be1-a5be-458a-ad32-8c0090608360</vt:lpwstr>
  </property>
  <property fmtid="{D5CDD505-2E9C-101B-9397-08002B2CF9AE}" pid="7" name="MSIP_Label_f505dd38-82b4-4427-b8a7-50e105392c97_ActionId">
    <vt:lpwstr>feecb64f-95c8-4b6c-99d4-6e2791d53c72</vt:lpwstr>
  </property>
  <property fmtid="{D5CDD505-2E9C-101B-9397-08002B2CF9AE}" pid="8" name="MSIP_Label_f505dd38-82b4-4427-b8a7-50e105392c97_ContentBits">
    <vt:lpwstr>0</vt:lpwstr>
  </property>
</Properties>
</file>